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19/09/2016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19/09/2016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19/09/2016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19/09/2016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jpeg"/><Relationship Id="rId10" Type="http://schemas.openxmlformats.org/officeDocument/2006/relationships/image" Target="../media/image47.jpeg"/><Relationship Id="rId4" Type="http://schemas.openxmlformats.org/officeDocument/2006/relationships/image" Target="../media/image3.jpe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hyperlink" Target="https://www.google.co.uk/url?sa=i&amp;rct=j&amp;q=&amp;esrc=s&amp;source=images&amp;cd=&amp;cad=rja&amp;uact=8&amp;ved=0ahUKEwj2u-SQ3JvPAhXK1RQKHbSoAJUQjRwIBw&amp;url=https%3A%2F%2Ftwitter.com%2Fmaddiemoate&amp;bvm=bv.133178914,d.ZGg&amp;psig=AFQjCNFg6SbPa3CaKpKRmaMsnJ5LGuXmrA&amp;ust=1474384419985394"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098513" y="1052736"/>
            <a:ext cx="3194024"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White tail bumblebee</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 t="-14144" r="17868" b="14144"/>
          <a:stretch/>
        </p:blipFill>
        <p:spPr bwMode="auto">
          <a:xfrm>
            <a:off x="1312481" y="931876"/>
            <a:ext cx="6224864" cy="497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1484784"/>
            <a:ext cx="5485933" cy="41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2" name="TextBox 11"/>
          <p:cNvSpPr txBox="1"/>
          <p:nvPr/>
        </p:nvSpPr>
        <p:spPr>
          <a:xfrm>
            <a:off x="6636945" y="5386087"/>
            <a:ext cx="1191655" cy="382455"/>
          </a:xfrm>
          <a:prstGeom prst="rect">
            <a:avLst/>
          </a:prstGeom>
          <a:noFill/>
        </p:spPr>
        <p:txBody>
          <a:bodyPr wrap="square" rtlCol="0">
            <a:spAutoFit/>
          </a:bodyPr>
          <a:lstStyle/>
          <a:p>
            <a:r>
              <a:rPr lang="en-GB" dirty="0" smtClean="0">
                <a:solidFill>
                  <a:schemeClr val="accent5">
                    <a:lumMod val="75000"/>
                  </a:schemeClr>
                </a:solidFill>
                <a:latin typeface="Arial" panose="020B0604020202020204" pitchFamily="34" charset="0"/>
                <a:cs typeface="Arial" panose="020B0604020202020204" pitchFamily="34" charset="0"/>
              </a:rPr>
              <a:t>Peaches</a:t>
            </a:r>
            <a:endParaRPr lang="en-GB" dirty="0">
              <a:solidFill>
                <a:schemeClr val="accent5">
                  <a:lumMod val="75000"/>
                </a:schemeClr>
              </a:solidFill>
              <a:latin typeface="Arial" panose="020B0604020202020204" pitchFamily="34" charset="0"/>
              <a:cs typeface="Arial" panose="020B0604020202020204" pitchFamily="34" charset="0"/>
            </a:endParaRPr>
          </a:p>
        </p:txBody>
      </p:sp>
      <p:pic>
        <p:nvPicPr>
          <p:cNvPr id="13" name="Picture 4" descr="Image result for potato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428" y="1340768"/>
            <a:ext cx="2216460" cy="1476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apple fruit w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5341" y="3654870"/>
            <a:ext cx="1793217" cy="16188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cucumber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5614" y="1383345"/>
            <a:ext cx="2349356" cy="1503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pear wiki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5614" y="3664200"/>
            <a:ext cx="2414319" cy="16095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09882" y="2928047"/>
            <a:ext cx="1224136" cy="382455"/>
          </a:xfrm>
          <a:prstGeom prst="rect">
            <a:avLst/>
          </a:prstGeom>
          <a:noFill/>
        </p:spPr>
        <p:txBody>
          <a:bodyPr wrap="square" rtlCol="0">
            <a:spAutoFit/>
          </a:bodyPr>
          <a:lstStyle/>
          <a:p>
            <a:r>
              <a:rPr lang="en-GB" dirty="0" smtClean="0">
                <a:solidFill>
                  <a:schemeClr val="accent5">
                    <a:lumMod val="75000"/>
                  </a:schemeClr>
                </a:solidFill>
                <a:latin typeface="Arial" panose="020B0604020202020204" pitchFamily="34" charset="0"/>
                <a:cs typeface="Arial" panose="020B0604020202020204" pitchFamily="34" charset="0"/>
              </a:rPr>
              <a:t>Potatoes </a:t>
            </a:r>
            <a:endParaRPr lang="en-GB" dirty="0">
              <a:solidFill>
                <a:schemeClr val="accent5">
                  <a:lumMod val="7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6519868" y="2934608"/>
            <a:ext cx="1368152" cy="369332"/>
          </a:xfrm>
          <a:prstGeom prst="rect">
            <a:avLst/>
          </a:prstGeom>
          <a:noFill/>
        </p:spPr>
        <p:txBody>
          <a:bodyPr wrap="square" rtlCol="0">
            <a:spAutoFit/>
          </a:bodyPr>
          <a:lstStyle/>
          <a:p>
            <a:r>
              <a:rPr lang="en-GB" dirty="0" smtClean="0">
                <a:solidFill>
                  <a:schemeClr val="accent5">
                    <a:lumMod val="75000"/>
                  </a:schemeClr>
                </a:solidFill>
                <a:latin typeface="Arial" panose="020B0604020202020204" pitchFamily="34" charset="0"/>
                <a:cs typeface="Arial" panose="020B0604020202020204" pitchFamily="34" charset="0"/>
              </a:rPr>
              <a:t>Cucumber</a:t>
            </a:r>
            <a:endParaRPr lang="en-GB" dirty="0">
              <a:solidFill>
                <a:schemeClr val="accent5">
                  <a:lumMod val="75000"/>
                </a:schemeClr>
              </a:solidFill>
              <a:latin typeface="Arial" panose="020B0604020202020204" pitchFamily="34" charset="0"/>
              <a:cs typeface="Arial" panose="020B0604020202020204" pitchFamily="34" charset="0"/>
            </a:endParaRPr>
          </a:p>
        </p:txBody>
      </p:sp>
      <p:sp>
        <p:nvSpPr>
          <p:cNvPr id="21" name="TextBox 20"/>
          <p:cNvSpPr txBox="1"/>
          <p:nvPr/>
        </p:nvSpPr>
        <p:spPr>
          <a:xfrm>
            <a:off x="605846" y="5443187"/>
            <a:ext cx="1512168" cy="369332"/>
          </a:xfrm>
          <a:prstGeom prst="rect">
            <a:avLst/>
          </a:prstGeom>
          <a:noFill/>
        </p:spPr>
        <p:txBody>
          <a:bodyPr wrap="square" rtlCol="0">
            <a:spAutoFit/>
          </a:bodyPr>
          <a:lstStyle/>
          <a:p>
            <a:r>
              <a:rPr lang="en-GB" dirty="0" smtClean="0">
                <a:solidFill>
                  <a:schemeClr val="accent5">
                    <a:lumMod val="75000"/>
                  </a:schemeClr>
                </a:solidFill>
                <a:latin typeface="Arial" panose="020B0604020202020204" pitchFamily="34" charset="0"/>
                <a:cs typeface="Arial" panose="020B0604020202020204" pitchFamily="34" charset="0"/>
              </a:rPr>
              <a:t>Strawberries</a:t>
            </a:r>
            <a:endParaRPr lang="en-GB" dirty="0">
              <a:solidFill>
                <a:schemeClr val="accent5">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3488589" y="5436625"/>
            <a:ext cx="1224136" cy="382455"/>
          </a:xfrm>
          <a:prstGeom prst="rect">
            <a:avLst/>
          </a:prstGeom>
          <a:noFill/>
        </p:spPr>
        <p:txBody>
          <a:bodyPr wrap="square" rtlCol="0">
            <a:spAutoFit/>
          </a:bodyPr>
          <a:lstStyle/>
          <a:p>
            <a:pPr algn="ctr"/>
            <a:r>
              <a:rPr lang="en-GB" dirty="0" smtClean="0">
                <a:solidFill>
                  <a:schemeClr val="accent5">
                    <a:lumMod val="75000"/>
                  </a:schemeClr>
                </a:solidFill>
                <a:latin typeface="Arial" panose="020B0604020202020204" pitchFamily="34" charset="0"/>
                <a:cs typeface="Arial" panose="020B0604020202020204" pitchFamily="34" charset="0"/>
              </a:rPr>
              <a:t>Apples</a:t>
            </a:r>
            <a:endParaRPr lang="en-GB" dirty="0">
              <a:solidFill>
                <a:schemeClr val="accent5">
                  <a:lumMod val="75000"/>
                </a:schemeClr>
              </a:solidFill>
              <a:latin typeface="Arial" panose="020B0604020202020204" pitchFamily="34" charset="0"/>
              <a:cs typeface="Arial" panose="020B0604020202020204" pitchFamily="34" charset="0"/>
            </a:endParaRPr>
          </a:p>
        </p:txBody>
      </p:sp>
      <p:pic>
        <p:nvPicPr>
          <p:cNvPr id="23" name="Picture 2" descr="Image result for tomat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2148" y="1417997"/>
            <a:ext cx="2159565" cy="14401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strawberr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1507" y="3534436"/>
            <a:ext cx="1499590" cy="16561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83569" y="2987275"/>
            <a:ext cx="1224136" cy="382455"/>
          </a:xfrm>
          <a:prstGeom prst="rect">
            <a:avLst/>
          </a:prstGeom>
          <a:noFill/>
        </p:spPr>
        <p:txBody>
          <a:bodyPr wrap="square" rtlCol="0">
            <a:spAutoFit/>
          </a:bodyPr>
          <a:lstStyle/>
          <a:p>
            <a:r>
              <a:rPr lang="en-GB" dirty="0" smtClean="0">
                <a:solidFill>
                  <a:schemeClr val="accent5">
                    <a:lumMod val="75000"/>
                  </a:schemeClr>
                </a:solidFill>
                <a:latin typeface="Arial" panose="020B0604020202020204" pitchFamily="34" charset="0"/>
                <a:cs typeface="Arial" panose="020B0604020202020204" pitchFamily="34" charset="0"/>
              </a:rPr>
              <a:t>Tomatoes</a:t>
            </a:r>
            <a:endParaRPr lang="en-GB"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926" b="2177"/>
          <a:stretch/>
        </p:blipFill>
        <p:spPr bwMode="auto">
          <a:xfrm>
            <a:off x="1259632" y="1412776"/>
            <a:ext cx="6206013" cy="437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6146" name="Picture 2" descr="Image result for maddie moate + bumblebe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640" y="1700808"/>
            <a:ext cx="6696744" cy="376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210</Words>
  <Application>Microsoft Office PowerPoint</Application>
  <PresentationFormat>On-screen Show (4:3)</PresentationFormat>
  <Paragraphs>57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Annabel Hill</cp:lastModifiedBy>
  <cp:revision>10</cp:revision>
  <dcterms:created xsi:type="dcterms:W3CDTF">2016-09-19T13:42:06Z</dcterms:created>
  <dcterms:modified xsi:type="dcterms:W3CDTF">2016-09-19T15:14:08Z</dcterms:modified>
</cp:coreProperties>
</file>