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2" r:id="rId16"/>
    <p:sldId id="271" r:id="rId17"/>
    <p:sldId id="273" r:id="rId18"/>
    <p:sldId id="274"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1068" y="-7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27/09/2016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27/09/2016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27/09/2016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27/09/2016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hyperlink" Target="https://www.google.co.uk/url?sa=i&amp;rct=j&amp;q=&amp;esrc=s&amp;source=images&amp;cd=&amp;cad=rja&amp;uact=8&amp;ved=0ahUKEwjxkqic1pvPAhWKbxQKHYZADQgQjRwIBw&amp;url=https://www.youtube.com/watch?v%3DkJCb2nffxek&amp;psig=AFQjCNGlIAPxmAf1aPQ722mJeMgOKts9gA&amp;ust=1474382833908238"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1700808"/>
            <a:ext cx="5791370" cy="386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98513" y="1052736"/>
            <a:ext cx="3194024"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3259" y="1498473"/>
            <a:ext cx="6345318" cy="423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7690"/>
          <a:stretch/>
        </p:blipFill>
        <p:spPr bwMode="auto">
          <a:xfrm>
            <a:off x="1403648" y="1038834"/>
            <a:ext cx="4968552" cy="486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648" y="1340768"/>
            <a:ext cx="6552728" cy="4368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descr="Image result for swallowtail caterpillar horns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54" y="1556792"/>
            <a:ext cx="6299176" cy="42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0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4956" y="1301110"/>
            <a:ext cx="6101548" cy="457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80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4098" name="Picture 2" descr="Image result for maddie moate + swallowtail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594" y="1565313"/>
            <a:ext cx="6656212" cy="374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43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215</Words>
  <Application>Microsoft Office PowerPoint</Application>
  <PresentationFormat>On-screen Show (4:3)</PresentationFormat>
  <Paragraphs>55</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David Fieldhouse</cp:lastModifiedBy>
  <cp:revision>10</cp:revision>
  <dcterms:created xsi:type="dcterms:W3CDTF">2016-09-19T13:42:06Z</dcterms:created>
  <dcterms:modified xsi:type="dcterms:W3CDTF">2016-09-27T09:33:37Z</dcterms:modified>
</cp:coreProperties>
</file>