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88"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27/09/2016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27/09/2016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27/09/2016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27/09/2016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27/09/2016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27/09/2016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098513" y="1052736"/>
            <a:ext cx="3194024"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Spoonbill </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6"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223" t="22484"/>
          <a:stretch/>
        </p:blipFill>
        <p:spPr bwMode="auto">
          <a:xfrm>
            <a:off x="1067613" y="1700808"/>
            <a:ext cx="6518494" cy="404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3"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193" y="1196752"/>
            <a:ext cx="6610637" cy="438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40"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17667" t="7571" r="8639" b="10097"/>
          <a:stretch/>
        </p:blipFill>
        <p:spPr bwMode="auto">
          <a:xfrm>
            <a:off x="1330264" y="1340768"/>
            <a:ext cx="5976664" cy="444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3"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8912" t="14895" r="4313" b="9876"/>
          <a:stretch/>
        </p:blipFill>
        <p:spPr bwMode="auto">
          <a:xfrm>
            <a:off x="1138475" y="1133983"/>
            <a:ext cx="6696744" cy="4644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rot="17884906">
            <a:off x="5314423" y="790398"/>
            <a:ext cx="249347" cy="2067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rot="19401235">
            <a:off x="6619815" y="2263428"/>
            <a:ext cx="209665" cy="960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rot="761717">
            <a:off x="6766362" y="3195289"/>
            <a:ext cx="237796" cy="9496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475656" y="476672"/>
            <a:ext cx="4248472" cy="369332"/>
          </a:xfrm>
          <a:prstGeom prst="rect">
            <a:avLst/>
          </a:prstGeom>
          <a:noFill/>
        </p:spPr>
        <p:txBody>
          <a:bodyPr wrap="square" rtlCol="0">
            <a:spAutoFit/>
          </a:bodyPr>
          <a:lstStyle/>
          <a:p>
            <a:pPr algn="ctr"/>
            <a:r>
              <a:rPr lang="en-GB" b="1" dirty="0" smtClean="0">
                <a:solidFill>
                  <a:schemeClr val="accent5">
                    <a:lumMod val="75000"/>
                  </a:schemeClr>
                </a:solidFill>
                <a:latin typeface="Arial" panose="020B0604020202020204" pitchFamily="34" charset="0"/>
                <a:cs typeface="Arial" panose="020B0604020202020204" pitchFamily="34" charset="0"/>
              </a:rPr>
              <a:t>Spoonbill Migration Route</a:t>
            </a:r>
            <a:endParaRPr lang="en-GB"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Tree>
    <p:extLst>
      <p:ext uri="{BB962C8B-B14F-4D97-AF65-F5344CB8AC3E}">
        <p14:creationId xmlns:p14="http://schemas.microsoft.com/office/powerpoint/2010/main" val="5278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205</Words>
  <Application>Microsoft Office PowerPoint</Application>
  <PresentationFormat>On-screen Show (4:3)</PresentationFormat>
  <Paragraphs>52</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David Fieldhouse</cp:lastModifiedBy>
  <cp:revision>12</cp:revision>
  <dcterms:created xsi:type="dcterms:W3CDTF">2016-09-19T13:42:06Z</dcterms:created>
  <dcterms:modified xsi:type="dcterms:W3CDTF">2016-09-27T11:10:03Z</dcterms:modified>
</cp:coreProperties>
</file>